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9" r:id="rId5"/>
    <p:sldId id="262" r:id="rId6"/>
    <p:sldId id="264" r:id="rId7"/>
    <p:sldId id="263" r:id="rId8"/>
    <p:sldId id="265" r:id="rId9"/>
    <p:sldId id="266" r:id="rId10"/>
    <p:sldId id="267" r:id="rId11"/>
    <p:sldId id="268" r:id="rId12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7" autoAdjust="0"/>
    <p:restoredTop sz="94660"/>
  </p:normalViewPr>
  <p:slideViewPr>
    <p:cSldViewPr snapToGrid="0">
      <p:cViewPr varScale="1">
        <p:scale>
          <a:sx n="82" d="100"/>
          <a:sy n="82" d="100"/>
        </p:scale>
        <p:origin x="32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30F8-A9A3-4554-9767-A7FF42F6B4EC}" type="datetimeFigureOut">
              <a:rPr lang="en-GB" smtClean="0"/>
              <a:t>15/09/2015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27C0-5F8C-42E3-8CE3-3DF6B12068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60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30F8-A9A3-4554-9767-A7FF42F6B4EC}" type="datetimeFigureOut">
              <a:rPr lang="en-GB" smtClean="0"/>
              <a:t>15/09/2015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27C0-5F8C-42E3-8CE3-3DF6B12068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885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30F8-A9A3-4554-9767-A7FF42F6B4EC}" type="datetimeFigureOut">
              <a:rPr lang="en-GB" smtClean="0"/>
              <a:t>15/09/2015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27C0-5F8C-42E3-8CE3-3DF6B12068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816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30F8-A9A3-4554-9767-A7FF42F6B4EC}" type="datetimeFigureOut">
              <a:rPr lang="en-GB" smtClean="0"/>
              <a:t>15/09/2015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27C0-5F8C-42E3-8CE3-3DF6B12068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086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30F8-A9A3-4554-9767-A7FF42F6B4EC}" type="datetimeFigureOut">
              <a:rPr lang="en-GB" smtClean="0"/>
              <a:t>15/09/2015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27C0-5F8C-42E3-8CE3-3DF6B12068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660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30F8-A9A3-4554-9767-A7FF42F6B4EC}" type="datetimeFigureOut">
              <a:rPr lang="en-GB" smtClean="0"/>
              <a:t>15/09/2015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27C0-5F8C-42E3-8CE3-3DF6B12068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695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30F8-A9A3-4554-9767-A7FF42F6B4EC}" type="datetimeFigureOut">
              <a:rPr lang="en-GB" smtClean="0"/>
              <a:t>15/09/2015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27C0-5F8C-42E3-8CE3-3DF6B12068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18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30F8-A9A3-4554-9767-A7FF42F6B4EC}" type="datetimeFigureOut">
              <a:rPr lang="en-GB" smtClean="0"/>
              <a:t>15/09/2015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27C0-5F8C-42E3-8CE3-3DF6B12068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084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30F8-A9A3-4554-9767-A7FF42F6B4EC}" type="datetimeFigureOut">
              <a:rPr lang="en-GB" smtClean="0"/>
              <a:t>15/09/2015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27C0-5F8C-42E3-8CE3-3DF6B12068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121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30F8-A9A3-4554-9767-A7FF42F6B4EC}" type="datetimeFigureOut">
              <a:rPr lang="en-GB" smtClean="0"/>
              <a:t>15/09/2015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27C0-5F8C-42E3-8CE3-3DF6B12068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643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30F8-A9A3-4554-9767-A7FF42F6B4EC}" type="datetimeFigureOut">
              <a:rPr lang="en-GB" smtClean="0"/>
              <a:t>15/09/2015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27C0-5F8C-42E3-8CE3-3DF6B12068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978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230F8-A9A3-4554-9767-A7FF42F6B4EC}" type="datetimeFigureOut">
              <a:rPr lang="en-GB" smtClean="0"/>
              <a:t>15/09/2015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027C0-5F8C-42E3-8CE3-3DF6B12068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00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WINNERS OF THE SUNHSHINE SYMBOL ART COMPETION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Thank you to everyone who tried: certificates on their way!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099910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Jemima Hughes (adult)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42275"/>
            <a:ext cx="4038600" cy="404181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42141"/>
            <a:ext cx="4038600" cy="4042080"/>
          </a:xfrm>
        </p:spPr>
      </p:pic>
    </p:spTree>
    <p:extLst>
      <p:ext uri="{BB962C8B-B14F-4D97-AF65-F5344CB8AC3E}">
        <p14:creationId xmlns:p14="http://schemas.microsoft.com/office/powerpoint/2010/main" val="5592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Runners Up </a:t>
            </a:r>
            <a:r>
              <a:rPr lang="en-GB" dirty="0" smtClean="0"/>
              <a:t>				  </a:t>
            </a:r>
            <a:r>
              <a:rPr lang="en-GB" sz="3600" dirty="0" smtClean="0"/>
              <a:t>Charlie Gibbons 								   (Ireland Wood)</a:t>
            </a:r>
            <a:br>
              <a:rPr lang="en-GB" sz="3600" dirty="0" smtClean="0"/>
            </a:br>
            <a:r>
              <a:rPr lang="en-GB" sz="3200" dirty="0" smtClean="0"/>
              <a:t>Phil </a:t>
            </a:r>
            <a:br>
              <a:rPr lang="en-GB" sz="3200" dirty="0" smtClean="0"/>
            </a:br>
            <a:r>
              <a:rPr lang="en-GB" sz="3200" dirty="0" err="1" smtClean="0"/>
              <a:t>Alne</a:t>
            </a:r>
            <a:r>
              <a:rPr lang="en-GB" sz="3200" dirty="0" smtClean="0"/>
              <a:t> Hall, York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 descr="IMG_20150829_0006.jpg"/>
          <p:cNvPicPr>
            <a:picLocks noChangeAspect="1"/>
          </p:cNvPicPr>
          <p:nvPr/>
        </p:nvPicPr>
        <p:blipFill>
          <a:blip r:embed="rId2" cstate="print"/>
          <a:srcRect l="5826" t="23489" r="631" b="10362"/>
          <a:stretch>
            <a:fillRect/>
          </a:stretch>
        </p:blipFill>
        <p:spPr>
          <a:xfrm rot="16200000">
            <a:off x="1066798" y="1909758"/>
            <a:ext cx="4267205" cy="4267204"/>
          </a:xfrm>
          <a:prstGeom prst="rect">
            <a:avLst/>
          </a:prstGeom>
        </p:spPr>
      </p:pic>
      <p:pic>
        <p:nvPicPr>
          <p:cNvPr id="6" name="Content Placeholder 5" descr="IMG_20150829_001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6691374" y="1954149"/>
            <a:ext cx="4351339" cy="409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46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WINNNER OF THE CHILDREN’S INDIVIDUAL</a:t>
            </a:r>
            <a:br>
              <a:rPr lang="en-GB" dirty="0" smtClean="0"/>
            </a:br>
            <a:r>
              <a:rPr lang="en-GB" smtClean="0"/>
              <a:t>Daniel Treadwell</a:t>
            </a:r>
            <a:endParaRPr lang="en-GB" dirty="0"/>
          </a:p>
        </p:txBody>
      </p:sp>
      <p:pic>
        <p:nvPicPr>
          <p:cNvPr id="4" name="Content Placeholder 3" descr="IMG_20150829_0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1151"/>
          <a:stretch>
            <a:fillRect/>
          </a:stretch>
        </p:blipFill>
        <p:spPr>
          <a:xfrm rot="16200000">
            <a:off x="1289641" y="2357682"/>
            <a:ext cx="4571795" cy="3237807"/>
          </a:xfrm>
          <a:prstGeom prst="rect">
            <a:avLst/>
          </a:prstGeom>
        </p:spPr>
      </p:pic>
      <p:pic>
        <p:nvPicPr>
          <p:cNvPr id="5" name="Picture 4" descr="IMG_20150829_0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6757946" y="1366220"/>
            <a:ext cx="2708920" cy="558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76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racey.hunter\AppData\Local\Microsoft\Windows\Temporary Internet Files\Content.IE5\OVNYV73E\image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015" y="1873305"/>
            <a:ext cx="4698813" cy="41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188640"/>
            <a:ext cx="7683334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 Runners Up Hollie, 7 (</a:t>
            </a:r>
            <a:r>
              <a:rPr lang="en-GB" dirty="0" err="1" smtClean="0"/>
              <a:t>eyegaze</a:t>
            </a:r>
            <a:r>
              <a:rPr lang="en-GB" dirty="0" smtClean="0"/>
              <a:t>)   and Holly </a:t>
            </a:r>
            <a:r>
              <a:rPr lang="en-GB" dirty="0" err="1" smtClean="0"/>
              <a:t>McKitrik</a:t>
            </a:r>
            <a:r>
              <a:rPr lang="en-GB" dirty="0" smtClean="0"/>
              <a:t>, aged 9</a:t>
            </a:r>
            <a:endParaRPr lang="en-GB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92" y="1656649"/>
            <a:ext cx="4677509" cy="452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49688"/>
      </p:ext>
    </p:extLst>
  </p:cSld>
  <p:clrMapOvr>
    <a:masterClrMapping/>
  </p:clrMapOvr>
  <p:transition spd="slow" advTm="20000">
    <p:strips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School Group Prize: Collage, Hillside School </a:t>
            </a:r>
            <a:endParaRPr lang="en-GB" dirty="0"/>
          </a:p>
        </p:txBody>
      </p:sp>
      <p:pic>
        <p:nvPicPr>
          <p:cNvPr id="4" name="Content Placeholder 3" descr="IMG_20150829_0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0551" t="27776" r="3724" b="30225"/>
          <a:stretch>
            <a:fillRect/>
          </a:stretch>
        </p:blipFill>
        <p:spPr>
          <a:xfrm rot="16200000">
            <a:off x="3470392" y="798103"/>
            <a:ext cx="5111264" cy="651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83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560" y="1844824"/>
            <a:ext cx="8229600" cy="186308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latin typeface="Bernard MT Condensed" panose="02050806060905020404" pitchFamily="18" charset="0"/>
              </a:rPr>
              <a:t>ADULT GROUP PRIZE</a:t>
            </a:r>
            <a:br>
              <a:rPr lang="fr-FR" dirty="0" smtClean="0">
                <a:latin typeface="Bernard MT Condensed" panose="02050806060905020404" pitchFamily="18" charset="0"/>
              </a:rPr>
            </a:br>
            <a:r>
              <a:rPr lang="fr-FR" dirty="0">
                <a:latin typeface="Bernard MT Condensed" panose="02050806060905020404" pitchFamily="18" charset="0"/>
              </a:rPr>
              <a:t/>
            </a:r>
            <a:br>
              <a:rPr lang="fr-FR" dirty="0">
                <a:latin typeface="Bernard MT Condensed" panose="02050806060905020404" pitchFamily="18" charset="0"/>
              </a:rPr>
            </a:br>
            <a:r>
              <a:rPr lang="fr-FR" dirty="0" err="1" smtClean="0">
                <a:latin typeface="Bernard MT Condensed" panose="02050806060905020404" pitchFamily="18" charset="0"/>
              </a:rPr>
              <a:t>Ejovi</a:t>
            </a:r>
            <a:r>
              <a:rPr lang="fr-FR" dirty="0" smtClean="0">
                <a:latin typeface="Bernard MT Condensed" panose="02050806060905020404" pitchFamily="18" charset="0"/>
              </a:rPr>
              <a:t> </a:t>
            </a:r>
            <a:r>
              <a:rPr lang="fr-FR" dirty="0" err="1">
                <a:latin typeface="Bernard MT Condensed" panose="02050806060905020404" pitchFamily="18" charset="0"/>
              </a:rPr>
              <a:t>Onobrauche</a:t>
            </a:r>
            <a:r>
              <a:rPr lang="fr-FR" dirty="0">
                <a:latin typeface="Bernard MT Condensed" panose="02050806060905020404" pitchFamily="18" charset="0"/>
              </a:rPr>
              <a:t> and Paula </a:t>
            </a:r>
            <a:r>
              <a:rPr lang="fr-FR" dirty="0" smtClean="0">
                <a:latin typeface="Bernard MT Condensed" panose="02050806060905020404" pitchFamily="18" charset="0"/>
              </a:rPr>
              <a:t>Curtis </a:t>
            </a:r>
            <a:r>
              <a:rPr lang="fr-FR" dirty="0" err="1" smtClean="0">
                <a:latin typeface="Bernard MT Condensed" panose="02050806060905020404" pitchFamily="18" charset="0"/>
              </a:rPr>
              <a:t>with</a:t>
            </a:r>
            <a:r>
              <a:rPr lang="fr-FR" dirty="0" smtClean="0">
                <a:latin typeface="Bernard MT Condensed" panose="02050806060905020404" pitchFamily="18" charset="0"/>
              </a:rPr>
              <a:t> Mary </a:t>
            </a:r>
            <a:r>
              <a:rPr lang="fr-FR" dirty="0" err="1" smtClean="0">
                <a:latin typeface="Bernard MT Condensed" panose="02050806060905020404" pitchFamily="18" charset="0"/>
              </a:rPr>
              <a:t>Israel</a:t>
            </a:r>
            <a:r>
              <a:rPr lang="fr-FR" dirty="0" smtClean="0">
                <a:latin typeface="Bernard MT Condensed" panose="02050806060905020404" pitchFamily="18" charset="0"/>
              </a:rPr>
              <a:t/>
            </a:r>
            <a:br>
              <a:rPr lang="fr-FR" dirty="0" smtClean="0">
                <a:latin typeface="Bernard MT Condensed" panose="02050806060905020404" pitchFamily="18" charset="0"/>
              </a:rPr>
            </a:br>
            <a:r>
              <a:rPr lang="fr-FR" i="1" dirty="0" err="1" smtClean="0">
                <a:latin typeface="Bernard MT Condensed" panose="02050806060905020404" pitchFamily="18" charset="0"/>
              </a:rPr>
              <a:t>Athol</a:t>
            </a:r>
            <a:r>
              <a:rPr lang="fr-FR" i="1" dirty="0" smtClean="0">
                <a:latin typeface="Bernard MT Condensed" panose="02050806060905020404" pitchFamily="18" charset="0"/>
              </a:rPr>
              <a:t> </a:t>
            </a:r>
            <a:r>
              <a:rPr lang="fr-FR" i="1" dirty="0" smtClean="0">
                <a:latin typeface="Bernard MT Condensed" panose="02050806060905020404" pitchFamily="18" charset="0"/>
              </a:rPr>
              <a:t>House</a:t>
            </a:r>
            <a:r>
              <a:rPr lang="fr-FR" i="1" dirty="0">
                <a:latin typeface="Bernard MT Condensed" panose="02050806060905020404" pitchFamily="18" charset="0"/>
              </a:rPr>
              <a:t> </a:t>
            </a:r>
            <a:r>
              <a:rPr lang="fr-FR" i="1" dirty="0" smtClean="0">
                <a:latin typeface="Bernard MT Condensed" panose="02050806060905020404" pitchFamily="18" charset="0"/>
              </a:rPr>
              <a:t> (</a:t>
            </a:r>
            <a:r>
              <a:rPr lang="fr-FR" i="1" dirty="0" smtClean="0">
                <a:latin typeface="Bernard MT Condensed" panose="02050806060905020404" pitchFamily="18" charset="0"/>
              </a:rPr>
              <a:t>Leonard </a:t>
            </a:r>
            <a:r>
              <a:rPr lang="fr-FR" i="1" dirty="0" smtClean="0">
                <a:latin typeface="Bernard MT Condensed" panose="02050806060905020404" pitchFamily="18" charset="0"/>
              </a:rPr>
              <a:t>Cheshire)</a:t>
            </a:r>
            <a:br>
              <a:rPr lang="fr-FR" i="1" dirty="0" smtClean="0">
                <a:latin typeface="Bernard MT Condensed" panose="02050806060905020404" pitchFamily="18" charset="0"/>
              </a:rPr>
            </a:br>
            <a:endParaRPr lang="en-GB" i="1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463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20000">
        <p:cut/>
      </p:transition>
    </mc:Choice>
    <mc:Fallback>
      <p:transition advTm="2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50829_0016.jpg"/>
          <p:cNvPicPr>
            <a:picLocks noChangeAspect="1"/>
          </p:cNvPicPr>
          <p:nvPr/>
        </p:nvPicPr>
        <p:blipFill>
          <a:blip r:embed="rId2" cstate="print"/>
          <a:srcRect l="8267" t="7205" r="5521"/>
          <a:stretch>
            <a:fillRect/>
          </a:stretch>
        </p:blipFill>
        <p:spPr>
          <a:xfrm rot="5400000">
            <a:off x="2667001" y="-1142999"/>
            <a:ext cx="6858000" cy="91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18170"/>
      </p:ext>
    </p:extLst>
  </p:cSld>
  <p:clrMapOvr>
    <a:masterClrMapping/>
  </p:clrMapOvr>
  <p:transition spd="slow" advTm="20000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50829_0017.jpg"/>
          <p:cNvPicPr>
            <a:picLocks noChangeAspect="1"/>
          </p:cNvPicPr>
          <p:nvPr/>
        </p:nvPicPr>
        <p:blipFill>
          <a:blip r:embed="rId2" cstate="print"/>
          <a:srcRect l="5456" t="9051" r="6941"/>
          <a:stretch>
            <a:fillRect/>
          </a:stretch>
        </p:blipFill>
        <p:spPr>
          <a:xfrm rot="5400000">
            <a:off x="2660403" y="-1149597"/>
            <a:ext cx="6858000" cy="91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76825"/>
      </p:ext>
    </p:extLst>
  </p:cSld>
  <p:clrMapOvr>
    <a:masterClrMapping/>
  </p:clrMapOvr>
  <p:transition spd="slow" advTm="20000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93875" y="207963"/>
            <a:ext cx="8666468" cy="631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84154"/>
      </p:ext>
    </p:extLst>
  </p:cSld>
  <p:clrMapOvr>
    <a:masterClrMapping/>
  </p:clrMapOvr>
  <p:transition spd="slow" advTm="20000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415" y="2744910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dirty="0" smtClean="0"/>
              <a:t>Individual Adult Prize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19843535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60</Words>
  <Application>Microsoft Office PowerPoint</Application>
  <PresentationFormat>Widescreen</PresentationFormat>
  <Paragraphs>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Bernard MT Condensed</vt:lpstr>
      <vt:lpstr>Calibri</vt:lpstr>
      <vt:lpstr>Calibri Light</vt:lpstr>
      <vt:lpstr>Office Theme</vt:lpstr>
      <vt:lpstr>WINNERS OF THE SUNHSHINE SYMBOL ART COMPETION </vt:lpstr>
      <vt:lpstr>WINNNER OF THE CHILDREN’S INDIVIDUAL Daniel Treadwell</vt:lpstr>
      <vt:lpstr> Runners Up Hollie, 7 (eyegaze)   and Holly McKitrik, aged 9</vt:lpstr>
      <vt:lpstr>School Group Prize: Collage, Hillside School </vt:lpstr>
      <vt:lpstr>ADULT GROUP PRIZE  Ejovi Onobrauche and Paula Curtis with Mary Israel Athol House  (Leonard Cheshire) </vt:lpstr>
      <vt:lpstr>PowerPoint Presentation</vt:lpstr>
      <vt:lpstr>PowerPoint Presentation</vt:lpstr>
      <vt:lpstr>PowerPoint Presentation</vt:lpstr>
      <vt:lpstr>Individual Adult Prize</vt:lpstr>
      <vt:lpstr>Jemima Hughes (adult)</vt:lpstr>
      <vt:lpstr>Runners Up       Charlie Gibbons            (Ireland Wood) Phil  Alne Hall, York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WINNERS OF THE SUNHSHINE SYMBOL ART COMPETION</dc:title>
  <dc:creator>Emily Campbell - Communication Matters</dc:creator>
  <cp:lastModifiedBy>Emily Campbell - Communication Matters</cp:lastModifiedBy>
  <cp:revision>5</cp:revision>
  <cp:lastPrinted>2015-09-15T08:54:17Z</cp:lastPrinted>
  <dcterms:created xsi:type="dcterms:W3CDTF">2015-09-15T08:36:54Z</dcterms:created>
  <dcterms:modified xsi:type="dcterms:W3CDTF">2015-09-15T09:01:55Z</dcterms:modified>
</cp:coreProperties>
</file>