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62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70" r:id="rId16"/>
    <p:sldId id="269" r:id="rId17"/>
    <p:sldId id="268" r:id="rId18"/>
    <p:sldId id="271" r:id="rId19"/>
    <p:sldId id="273" r:id="rId20"/>
    <p:sldId id="272" r:id="rId21"/>
    <p:sldId id="292" r:id="rId22"/>
    <p:sldId id="274" r:id="rId23"/>
    <p:sldId id="275" r:id="rId24"/>
    <p:sldId id="276" r:id="rId25"/>
    <p:sldId id="278" r:id="rId26"/>
    <p:sldId id="281" r:id="rId27"/>
    <p:sldId id="282" r:id="rId28"/>
    <p:sldId id="283" r:id="rId29"/>
    <p:sldId id="284" r:id="rId30"/>
    <p:sldId id="285" r:id="rId31"/>
    <p:sldId id="286" r:id="rId32"/>
    <p:sldId id="29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27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6C8B-1C42-4621-8256-D4A3BADE68E9}" type="datetimeFigureOut">
              <a:rPr lang="en-GB" smtClean="0"/>
              <a:pPr/>
              <a:t>08/09/2015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D6C6-AFF3-4312-BD80-2494A56EE69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20000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6C8B-1C42-4621-8256-D4A3BADE68E9}" type="datetimeFigureOut">
              <a:rPr lang="en-GB" smtClean="0"/>
              <a:pPr/>
              <a:t>08/09/2015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D6C6-AFF3-4312-BD80-2494A56EE69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20000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6C8B-1C42-4621-8256-D4A3BADE68E9}" type="datetimeFigureOut">
              <a:rPr lang="en-GB" smtClean="0"/>
              <a:pPr/>
              <a:t>08/09/2015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D6C6-AFF3-4312-BD80-2494A56EE69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20000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6C8B-1C42-4621-8256-D4A3BADE68E9}" type="datetimeFigureOut">
              <a:rPr lang="en-GB" smtClean="0"/>
              <a:pPr/>
              <a:t>08/09/2015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D6C6-AFF3-4312-BD80-2494A56EE69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20000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6C8B-1C42-4621-8256-D4A3BADE68E9}" type="datetimeFigureOut">
              <a:rPr lang="en-GB" smtClean="0"/>
              <a:pPr/>
              <a:t>08/09/2015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D6C6-AFF3-4312-BD80-2494A56EE69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20000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6C8B-1C42-4621-8256-D4A3BADE68E9}" type="datetimeFigureOut">
              <a:rPr lang="en-GB" smtClean="0"/>
              <a:pPr/>
              <a:t>08/09/2015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D6C6-AFF3-4312-BD80-2494A56EE69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20000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6C8B-1C42-4621-8256-D4A3BADE68E9}" type="datetimeFigureOut">
              <a:rPr lang="en-GB" smtClean="0"/>
              <a:pPr/>
              <a:t>08/09/2015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D6C6-AFF3-4312-BD80-2494A56EE69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20000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6C8B-1C42-4621-8256-D4A3BADE68E9}" type="datetimeFigureOut">
              <a:rPr lang="en-GB" smtClean="0"/>
              <a:pPr/>
              <a:t>08/09/2015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D6C6-AFF3-4312-BD80-2494A56EE69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20000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6C8B-1C42-4621-8256-D4A3BADE68E9}" type="datetimeFigureOut">
              <a:rPr lang="en-GB" smtClean="0"/>
              <a:pPr/>
              <a:t>08/09/2015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D6C6-AFF3-4312-BD80-2494A56EE69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20000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6C8B-1C42-4621-8256-D4A3BADE68E9}" type="datetimeFigureOut">
              <a:rPr lang="en-GB" smtClean="0"/>
              <a:pPr/>
              <a:t>08/09/2015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D6C6-AFF3-4312-BD80-2494A56EE69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20000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6C8B-1C42-4621-8256-D4A3BADE68E9}" type="datetimeFigureOut">
              <a:rPr lang="en-GB" smtClean="0"/>
              <a:pPr/>
              <a:t>08/09/2015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1D6C6-AFF3-4312-BD80-2494A56EE69B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slow" advTm="20000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B6C8B-1C42-4621-8256-D4A3BADE68E9}" type="datetimeFigureOut">
              <a:rPr lang="en-GB" smtClean="0"/>
              <a:pPr/>
              <a:t>08/09/2015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1D6C6-AFF3-4312-BD80-2494A56EE69B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0000"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150829_00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  <p:pic>
        <p:nvPicPr>
          <p:cNvPr id="4" name="Picture 3" descr="IMG_20150829_0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42798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  <a:noFill/>
        </p:spPr>
        <p:txBody>
          <a:bodyPr>
            <a:normAutofit/>
          </a:bodyPr>
          <a:lstStyle/>
          <a:p>
            <a:r>
              <a:rPr lang="en-GB" sz="72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Sunshine Artwork</a:t>
            </a:r>
            <a:endParaRPr lang="en-GB" sz="7200" b="1" dirty="0">
              <a:ln w="12700">
                <a:solidFill>
                  <a:schemeClr val="bg1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20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29_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52127" y="-1133875"/>
            <a:ext cx="6858000" cy="9125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609329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/>
              <a:t>Maisie</a:t>
            </a:r>
            <a:endParaRPr lang="en-GB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727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ln>
                  <a:solidFill>
                    <a:schemeClr val="bg1"/>
                  </a:solidFill>
                </a:ln>
              </a:rPr>
              <a:t>Irelandwood Primary School</a:t>
            </a:r>
            <a:endParaRPr lang="en-GB" sz="4400" b="1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ransition spd="slow" advTm="20000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29_0008.jpg"/>
          <p:cNvPicPr>
            <a:picLocks noChangeAspect="1"/>
          </p:cNvPicPr>
          <p:nvPr/>
        </p:nvPicPr>
        <p:blipFill>
          <a:blip r:embed="rId2" cstate="print"/>
          <a:srcRect l="3801" t="1176"/>
          <a:stretch>
            <a:fillRect/>
          </a:stretch>
        </p:blipFill>
        <p:spPr>
          <a:xfrm rot="16200000">
            <a:off x="1143000" y="-1143002"/>
            <a:ext cx="6858001" cy="9144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6296" y="5877272"/>
            <a:ext cx="1620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Olivia</a:t>
            </a:r>
            <a:endParaRPr lang="en-GB" sz="4400" dirty="0"/>
          </a:p>
        </p:txBody>
      </p:sp>
    </p:spTree>
  </p:cSld>
  <p:clrMapOvr>
    <a:masterClrMapping/>
  </p:clrMapOvr>
  <p:transition spd="slow" advTm="20000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29_0011.jpg"/>
          <p:cNvPicPr>
            <a:picLocks noChangeAspect="1"/>
          </p:cNvPicPr>
          <p:nvPr/>
        </p:nvPicPr>
        <p:blipFill>
          <a:blip r:embed="rId2" cstate="print"/>
          <a:srcRect l="3347" t="978"/>
          <a:stretch>
            <a:fillRect/>
          </a:stretch>
        </p:blipFill>
        <p:spPr>
          <a:xfrm rot="16200000">
            <a:off x="1143002" y="-1143002"/>
            <a:ext cx="6858002" cy="9144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2240" y="5589240"/>
            <a:ext cx="22322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Lewis</a:t>
            </a:r>
            <a:endParaRPr lang="en-GB" sz="6600" dirty="0"/>
          </a:p>
        </p:txBody>
      </p:sp>
    </p:spTree>
  </p:cSld>
  <p:clrMapOvr>
    <a:masterClrMapping/>
  </p:clrMapOvr>
  <p:transition spd="slow" advTm="20000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29_0010.jpg"/>
          <p:cNvPicPr>
            <a:picLocks noChangeAspect="1"/>
          </p:cNvPicPr>
          <p:nvPr/>
        </p:nvPicPr>
        <p:blipFill>
          <a:blip r:embed="rId2" cstate="print"/>
          <a:srcRect l="4463" t="1767"/>
          <a:stretch>
            <a:fillRect/>
          </a:stretch>
        </p:blipFill>
        <p:spPr>
          <a:xfrm rot="16200000">
            <a:off x="1128053" y="-1157947"/>
            <a:ext cx="6858001" cy="91738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Kayden</a:t>
            </a:r>
            <a:endParaRPr lang="en-GB" sz="4400" dirty="0"/>
          </a:p>
        </p:txBody>
      </p:sp>
    </p:spTree>
  </p:cSld>
  <p:clrMapOvr>
    <a:masterClrMapping/>
  </p:clrMapOvr>
  <p:transition spd="slow" advTm="20000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29_0009.jpg"/>
          <p:cNvPicPr>
            <a:picLocks noChangeAspect="1"/>
          </p:cNvPicPr>
          <p:nvPr/>
        </p:nvPicPr>
        <p:blipFill>
          <a:blip r:embed="rId2" cstate="print"/>
          <a:srcRect l="3347" t="1767"/>
          <a:stretch>
            <a:fillRect/>
          </a:stretch>
        </p:blipFill>
        <p:spPr>
          <a:xfrm rot="16200000">
            <a:off x="1143001" y="-1143002"/>
            <a:ext cx="6858002" cy="9144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5661248"/>
            <a:ext cx="3024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Georgia</a:t>
            </a:r>
            <a:endParaRPr lang="en-GB" sz="6000" dirty="0"/>
          </a:p>
        </p:txBody>
      </p:sp>
    </p:spTree>
  </p:cSld>
  <p:clrMapOvr>
    <a:masterClrMapping/>
  </p:clrMapOvr>
  <p:transition spd="slow" advTm="20000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racey.hunter\AppData\Local\Microsoft\Windows\Temporary Internet Files\Content.IE5\F96GJF8W\image3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6021288"/>
            <a:ext cx="4680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Rebecca Penney, aged 6</a:t>
            </a:r>
            <a:endParaRPr lang="en-GB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131840" y="116632"/>
            <a:ext cx="5688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000" dirty="0" smtClean="0">
                <a:ln>
                  <a:solidFill>
                    <a:schemeClr val="bg1"/>
                  </a:solidFill>
                </a:ln>
              </a:rPr>
              <a:t>Chestnut Lodge School</a:t>
            </a:r>
            <a:endParaRPr lang="en-GB" sz="6000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ransition spd="slow" advTm="20000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racey.hunter\AppData\Local\Microsoft\Windows\Temporary Internet Files\Content.IE5\OVNYV73E\image2[2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7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5715000"/>
            <a:ext cx="6357392" cy="1143000"/>
          </a:xfrm>
        </p:spPr>
        <p:txBody>
          <a:bodyPr/>
          <a:lstStyle/>
          <a:p>
            <a:r>
              <a:rPr lang="en-GB" dirty="0" smtClean="0"/>
              <a:t>Emily </a:t>
            </a:r>
            <a:r>
              <a:rPr lang="en-GB" dirty="0" err="1" smtClean="0"/>
              <a:t>Tedds</a:t>
            </a:r>
            <a:r>
              <a:rPr lang="en-GB" dirty="0" smtClean="0"/>
              <a:t>, aged 13</a:t>
            </a:r>
            <a:endParaRPr lang="en-GB" dirty="0"/>
          </a:p>
        </p:txBody>
      </p:sp>
    </p:spTree>
  </p:cSld>
  <p:clrMapOvr>
    <a:masterClrMapping/>
  </p:clrMapOvr>
  <p:transition spd="slow" advTm="20000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racey.hunter\AppData\Local\Microsoft\Windows\Temporary Internet Files\Content.IE5\OVNYV73E\image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85" y="0"/>
            <a:ext cx="91817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616624" cy="1143000"/>
          </a:xfrm>
        </p:spPr>
        <p:txBody>
          <a:bodyPr/>
          <a:lstStyle/>
          <a:p>
            <a:r>
              <a:rPr lang="en-GB" dirty="0" smtClean="0"/>
              <a:t>Holly </a:t>
            </a:r>
            <a:r>
              <a:rPr lang="en-GB" dirty="0" err="1" smtClean="0"/>
              <a:t>McKitrik</a:t>
            </a:r>
            <a:r>
              <a:rPr lang="en-GB" dirty="0" smtClean="0"/>
              <a:t>, aged 9</a:t>
            </a:r>
            <a:endParaRPr lang="en-GB" dirty="0"/>
          </a:p>
        </p:txBody>
      </p:sp>
    </p:spTree>
  </p:cSld>
  <p:clrMapOvr>
    <a:masterClrMapping/>
  </p:clrMapOvr>
  <p:transition spd="slow" advTm="20000">
    <p:strips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150829_0018.jpg"/>
          <p:cNvPicPr>
            <a:picLocks noChangeAspect="1"/>
          </p:cNvPicPr>
          <p:nvPr/>
        </p:nvPicPr>
        <p:blipFill>
          <a:blip r:embed="rId2" cstate="print"/>
          <a:srcRect l="20551" t="27776" r="3724" b="30225"/>
          <a:stretch>
            <a:fillRect/>
          </a:stretch>
        </p:blipFill>
        <p:spPr>
          <a:xfrm rot="16200000">
            <a:off x="-641588" y="641588"/>
            <a:ext cx="5949281" cy="4666104"/>
          </a:xfrm>
          <a:prstGeom prst="rect">
            <a:avLst/>
          </a:prstGeom>
        </p:spPr>
      </p:pic>
      <p:pic>
        <p:nvPicPr>
          <p:cNvPr id="6" name="Picture 5" descr="IMG_20150829_0019.jpg"/>
          <p:cNvPicPr>
            <a:picLocks noChangeAspect="1"/>
          </p:cNvPicPr>
          <p:nvPr/>
        </p:nvPicPr>
        <p:blipFill>
          <a:blip r:embed="rId3" cstate="print"/>
          <a:srcRect l="13150" t="9051" r="5186" b="36350"/>
          <a:stretch>
            <a:fillRect/>
          </a:stretch>
        </p:blipFill>
        <p:spPr>
          <a:xfrm>
            <a:off x="4650424" y="2609528"/>
            <a:ext cx="4493576" cy="4248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949280"/>
            <a:ext cx="370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Hillside School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479704" y="1340768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St Teresa’s LCD, Penzance:- </a:t>
            </a:r>
          </a:p>
          <a:p>
            <a:r>
              <a:rPr lang="en-GB" sz="2400" dirty="0" smtClean="0"/>
              <a:t>Sylvie </a:t>
            </a:r>
            <a:r>
              <a:rPr lang="en-GB" sz="2400" dirty="0" err="1" smtClean="0"/>
              <a:t>Emmerson</a:t>
            </a:r>
            <a:endParaRPr lang="en-GB" sz="2400" dirty="0"/>
          </a:p>
        </p:txBody>
      </p:sp>
    </p:spTree>
  </p:cSld>
  <p:clrMapOvr>
    <a:masterClrMapping/>
  </p:clrMapOvr>
  <p:transition spd="slow" advTm="20000"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29_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082960" y="-1082960"/>
            <a:ext cx="6858001" cy="90239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664" y="5373216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ln>
                  <a:solidFill>
                    <a:schemeClr val="bg1"/>
                  </a:solidFill>
                </a:ln>
              </a:rPr>
              <a:t>Marshlands School</a:t>
            </a:r>
            <a:endParaRPr lang="en-GB" sz="60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98072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Alex, 9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347864" y="98072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Dylan, 10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660232" y="9087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Paige, 10</a:t>
            </a:r>
            <a:endParaRPr lang="en-GB" dirty="0"/>
          </a:p>
        </p:txBody>
      </p:sp>
    </p:spTree>
  </p:cSld>
  <p:clrMapOvr>
    <a:masterClrMapping/>
  </p:clrMapOvr>
  <p:transition spd="slow" advTm="20000">
    <p:cover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0150829_0004.jpg"/>
          <p:cNvPicPr>
            <a:picLocks noChangeAspect="1"/>
          </p:cNvPicPr>
          <p:nvPr/>
        </p:nvPicPr>
        <p:blipFill>
          <a:blip r:embed="rId2" cstate="print"/>
          <a:srcRect l="4973" t="23100" r="1485" b="10751"/>
          <a:stretch>
            <a:fillRect/>
          </a:stretch>
        </p:blipFill>
        <p:spPr>
          <a:xfrm rot="16200000">
            <a:off x="4427984" y="-1"/>
            <a:ext cx="4716018" cy="4716017"/>
          </a:xfrm>
          <a:prstGeom prst="rect">
            <a:avLst/>
          </a:prstGeom>
        </p:spPr>
      </p:pic>
      <p:pic>
        <p:nvPicPr>
          <p:cNvPr id="8" name="Picture 7" descr="IMG_20150829_0003.jpg"/>
          <p:cNvPicPr>
            <a:picLocks noChangeAspect="1"/>
          </p:cNvPicPr>
          <p:nvPr/>
        </p:nvPicPr>
        <p:blipFill>
          <a:blip r:embed="rId3" cstate="print"/>
          <a:srcRect l="6941" t="19550" b="13251"/>
          <a:stretch>
            <a:fillRect/>
          </a:stretch>
        </p:blipFill>
        <p:spPr>
          <a:xfrm>
            <a:off x="0" y="2249488"/>
            <a:ext cx="4513073" cy="46085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3848" y="188640"/>
            <a:ext cx="11521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/>
              <a:t>Alne</a:t>
            </a:r>
            <a:r>
              <a:rPr lang="en-GB" sz="2800" dirty="0" smtClean="0"/>
              <a:t> Hall</a:t>
            </a:r>
          </a:p>
          <a:p>
            <a:endParaRPr lang="en-GB" dirty="0"/>
          </a:p>
          <a:p>
            <a:r>
              <a:rPr lang="en-GB" dirty="0" smtClean="0"/>
              <a:t>Rachael </a:t>
            </a:r>
            <a:r>
              <a:rPr lang="en-GB" dirty="0" smtClean="0"/>
              <a:t>G</a:t>
            </a:r>
            <a:endParaRPr lang="en-GB" dirty="0"/>
          </a:p>
        </p:txBody>
      </p:sp>
    </p:spTree>
  </p:cSld>
  <p:clrMapOvr>
    <a:masterClrMapping/>
  </p:clrMapOvr>
  <p:transition spd="slow" advTm="20000"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29_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33873" y="-1133873"/>
            <a:ext cx="6858001" cy="91257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104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Cole, 9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076056" y="11663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Cam, 10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156176" y="299695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Daniel, 10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342900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Mark, 7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3848" y="350100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Meg, 10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364502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Dylan, 10</a:t>
            </a:r>
            <a:endParaRPr lang="en-GB" dirty="0"/>
          </a:p>
        </p:txBody>
      </p:sp>
    </p:spTree>
  </p:cSld>
  <p:clrMapOvr>
    <a:masterClrMapping/>
  </p:clrMapOvr>
  <p:transition spd="slow" advTm="20000">
    <p:cover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44824"/>
            <a:ext cx="8229600" cy="1863080"/>
          </a:xfrm>
        </p:spPr>
        <p:txBody>
          <a:bodyPr>
            <a:normAutofit fontScale="90000"/>
          </a:bodyPr>
          <a:lstStyle/>
          <a:p>
            <a:r>
              <a:rPr lang="fr-FR" dirty="0" err="1">
                <a:latin typeface="Bernard MT Condensed" panose="02050806060905020404" pitchFamily="18" charset="0"/>
              </a:rPr>
              <a:t>Ejovi</a:t>
            </a:r>
            <a:r>
              <a:rPr lang="fr-FR" dirty="0">
                <a:latin typeface="Bernard MT Condensed" panose="02050806060905020404" pitchFamily="18" charset="0"/>
              </a:rPr>
              <a:t> </a:t>
            </a:r>
            <a:r>
              <a:rPr lang="fr-FR" dirty="0" err="1">
                <a:latin typeface="Bernard MT Condensed" panose="02050806060905020404" pitchFamily="18" charset="0"/>
              </a:rPr>
              <a:t>Onobrauche</a:t>
            </a:r>
            <a:r>
              <a:rPr lang="fr-FR" dirty="0">
                <a:latin typeface="Bernard MT Condensed" panose="02050806060905020404" pitchFamily="18" charset="0"/>
              </a:rPr>
              <a:t> and Paula </a:t>
            </a:r>
            <a:r>
              <a:rPr lang="fr-FR" dirty="0" smtClean="0">
                <a:latin typeface="Bernard MT Condensed" panose="02050806060905020404" pitchFamily="18" charset="0"/>
              </a:rPr>
              <a:t>Curtis</a:t>
            </a:r>
            <a:br>
              <a:rPr lang="fr-FR" dirty="0" smtClean="0">
                <a:latin typeface="Bernard MT Condensed" panose="02050806060905020404" pitchFamily="18" charset="0"/>
              </a:rPr>
            </a:br>
            <a:r>
              <a:rPr lang="fr-FR" dirty="0" smtClean="0">
                <a:latin typeface="Bernard MT Condensed" panose="02050806060905020404" pitchFamily="18" charset="0"/>
              </a:rPr>
              <a:t/>
            </a:r>
            <a:br>
              <a:rPr lang="fr-FR" dirty="0" smtClean="0">
                <a:latin typeface="Bernard MT Condensed" panose="02050806060905020404" pitchFamily="18" charset="0"/>
              </a:rPr>
            </a:br>
            <a:r>
              <a:rPr lang="fr-FR" i="1" dirty="0" err="1" smtClean="0">
                <a:latin typeface="Bernard MT Condensed" panose="02050806060905020404" pitchFamily="18" charset="0"/>
              </a:rPr>
              <a:t>Athol</a:t>
            </a:r>
            <a:r>
              <a:rPr lang="fr-FR" i="1" dirty="0" smtClean="0">
                <a:latin typeface="Bernard MT Condensed" panose="02050806060905020404" pitchFamily="18" charset="0"/>
              </a:rPr>
              <a:t> House</a:t>
            </a:r>
            <a:br>
              <a:rPr lang="fr-FR" i="1" dirty="0" smtClean="0">
                <a:latin typeface="Bernard MT Condensed" panose="02050806060905020404" pitchFamily="18" charset="0"/>
              </a:rPr>
            </a:br>
            <a:r>
              <a:rPr lang="fr-FR" i="1" dirty="0" smtClean="0">
                <a:latin typeface="Bernard MT Condensed" panose="02050806060905020404" pitchFamily="18" charset="0"/>
              </a:rPr>
              <a:t>(Leonard Cheshire)</a:t>
            </a:r>
            <a:br>
              <a:rPr lang="fr-FR" i="1" dirty="0" smtClean="0">
                <a:latin typeface="Bernard MT Condensed" panose="02050806060905020404" pitchFamily="18" charset="0"/>
              </a:rPr>
            </a:br>
            <a:r>
              <a:rPr lang="fr-FR" i="1" dirty="0" err="1" smtClean="0">
                <a:latin typeface="Bernard MT Condensed" panose="02050806060905020404" pitchFamily="18" charset="0"/>
              </a:rPr>
              <a:t>with</a:t>
            </a:r>
            <a:r>
              <a:rPr lang="fr-FR" i="1" dirty="0" smtClean="0">
                <a:latin typeface="Bernard MT Condensed" panose="02050806060905020404" pitchFamily="18" charset="0"/>
              </a:rPr>
              <a:t> Mary </a:t>
            </a:r>
            <a:r>
              <a:rPr lang="fr-FR" i="1" dirty="0" err="1" smtClean="0">
                <a:latin typeface="Bernard MT Condensed" panose="02050806060905020404" pitchFamily="18" charset="0"/>
              </a:rPr>
              <a:t>Israel</a:t>
            </a:r>
            <a:r>
              <a:rPr lang="fr-FR" i="1" dirty="0" smtClean="0">
                <a:latin typeface="Bernard MT Condensed" panose="02050806060905020404" pitchFamily="18" charset="0"/>
              </a:rPr>
              <a:t> </a:t>
            </a:r>
            <a:endParaRPr lang="en-GB" i="1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06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0000">
        <p:cut/>
      </p:transition>
    </mc:Choice>
    <mc:Fallback>
      <p:transition advTm="20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29_0016.jpg"/>
          <p:cNvPicPr>
            <a:picLocks noChangeAspect="1"/>
          </p:cNvPicPr>
          <p:nvPr/>
        </p:nvPicPr>
        <p:blipFill>
          <a:blip r:embed="rId2" cstate="print"/>
          <a:srcRect l="8267" t="7205" r="5521"/>
          <a:stretch>
            <a:fillRect/>
          </a:stretch>
        </p:blipFill>
        <p:spPr>
          <a:xfrm rot="5400000">
            <a:off x="1143001" y="-1142999"/>
            <a:ext cx="6858000" cy="9144002"/>
          </a:xfrm>
          <a:prstGeom prst="rect">
            <a:avLst/>
          </a:prstGeom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29_0017.jpg"/>
          <p:cNvPicPr>
            <a:picLocks noChangeAspect="1"/>
          </p:cNvPicPr>
          <p:nvPr/>
        </p:nvPicPr>
        <p:blipFill>
          <a:blip r:embed="rId2" cstate="print"/>
          <a:srcRect l="5456" t="9051" r="6941"/>
          <a:stretch>
            <a:fillRect/>
          </a:stretch>
        </p:blipFill>
        <p:spPr>
          <a:xfrm rot="5400000">
            <a:off x="1136403" y="-1149597"/>
            <a:ext cx="6858000" cy="9157194"/>
          </a:xfrm>
          <a:prstGeom prst="rect">
            <a:avLst/>
          </a:prstGeom>
        </p:spPr>
      </p:pic>
    </p:spTree>
  </p:cSld>
  <p:clrMapOvr>
    <a:masterClrMapping/>
  </p:clrMapOvr>
  <p:transition spd="slow" advTm="20000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69875" y="207962"/>
            <a:ext cx="8666468" cy="6317381"/>
          </a:xfrm>
          <a:prstGeom prst="rect">
            <a:avLst/>
          </a:prstGeom>
        </p:spPr>
      </p:pic>
    </p:spTree>
  </p:cSld>
  <p:clrMapOvr>
    <a:masterClrMapping/>
  </p:clrMapOvr>
  <p:transition spd="slow" advTm="20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88640"/>
            <a:ext cx="8639788" cy="6480720"/>
          </a:xfrm>
          <a:prstGeom prst="rect">
            <a:avLst/>
          </a:prstGeom>
        </p:spPr>
      </p:pic>
    </p:spTree>
  </p:cSld>
  <p:clrMapOvr>
    <a:masterClrMapping/>
  </p:clrMapOvr>
  <p:transition spd="slow" advTm="20000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r="208"/>
          <a:stretch>
            <a:fillRect/>
          </a:stretch>
        </p:blipFill>
        <p:spPr>
          <a:xfrm>
            <a:off x="1403649" y="548680"/>
            <a:ext cx="6727642" cy="504573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61248"/>
            <a:ext cx="5486400" cy="576064"/>
          </a:xfrm>
        </p:spPr>
        <p:txBody>
          <a:bodyPr>
            <a:normAutofit/>
          </a:bodyPr>
          <a:lstStyle/>
          <a:p>
            <a:r>
              <a:rPr lang="en-GB" sz="2800" dirty="0"/>
              <a:t>Rebecca Marriott (adult)</a:t>
            </a:r>
          </a:p>
        </p:txBody>
      </p:sp>
    </p:spTree>
    <p:extLst>
      <p:ext uri="{BB962C8B-B14F-4D97-AF65-F5344CB8AC3E}">
        <p14:creationId xmlns:p14="http://schemas.microsoft.com/office/powerpoint/2010/main" val="369389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0">
        <p14:reveal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 </a:t>
            </a:r>
            <a:r>
              <a:rPr lang="en-GB" dirty="0" err="1" smtClean="0"/>
              <a:t>Macsen</a:t>
            </a:r>
            <a:r>
              <a:rPr lang="en-GB" dirty="0" smtClean="0"/>
              <a:t>!  Eye gaze composition</a:t>
            </a:r>
            <a:endParaRPr lang="en-GB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3944377"/>
      </p:ext>
    </p:extLst>
  </p:cSld>
  <p:clrMapOvr>
    <a:masterClrMapping/>
  </p:clrMapOvr>
  <p:transition spd="slow" advTm="20000">
    <p:wipe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Jemima Hughes (adult)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2275"/>
            <a:ext cx="4038600" cy="404181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2141"/>
            <a:ext cx="4038600" cy="4042080"/>
          </a:xfrm>
        </p:spPr>
      </p:pic>
    </p:spTree>
    <p:extLst>
      <p:ext uri="{BB962C8B-B14F-4D97-AF65-F5344CB8AC3E}">
        <p14:creationId xmlns:p14="http://schemas.microsoft.com/office/powerpoint/2010/main" val="4178512751"/>
      </p:ext>
    </p:extLst>
  </p:cSld>
  <p:clrMapOvr>
    <a:masterClrMapping/>
  </p:clrMapOvr>
  <p:transition spd="slow" advTm="20000">
    <p:wipe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CRC Clinic Dublin</a:t>
            </a:r>
            <a:br>
              <a:rPr lang="en-GB" dirty="0" smtClean="0"/>
            </a:br>
            <a:r>
              <a:rPr lang="en-GB" dirty="0"/>
              <a:t>Jack, Aoife, Finn, Luke, </a:t>
            </a:r>
            <a:r>
              <a:rPr lang="en-GB" dirty="0" err="1"/>
              <a:t>Oana</a:t>
            </a:r>
            <a:r>
              <a:rPr lang="en-GB" dirty="0"/>
              <a:t>, Ciara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32037"/>
            <a:ext cx="3290905" cy="4525963"/>
          </a:xfrm>
        </p:spPr>
      </p:pic>
    </p:spTree>
    <p:extLst>
      <p:ext uri="{BB962C8B-B14F-4D97-AF65-F5344CB8AC3E}">
        <p14:creationId xmlns:p14="http://schemas.microsoft.com/office/powerpoint/2010/main" val="3193767780"/>
      </p:ext>
    </p:extLst>
  </p:cSld>
  <p:clrMapOvr>
    <a:masterClrMapping/>
  </p:clrMapOvr>
  <p:transition spd="slow" advTm="20000">
    <p:wipe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150829_0005.jpg"/>
          <p:cNvPicPr>
            <a:picLocks noChangeAspect="1"/>
          </p:cNvPicPr>
          <p:nvPr/>
        </p:nvPicPr>
        <p:blipFill>
          <a:blip r:embed="rId2" cstate="print"/>
          <a:srcRect l="6859" t="18900" r="-402" b="13901"/>
          <a:stretch>
            <a:fillRect/>
          </a:stretch>
        </p:blipFill>
        <p:spPr>
          <a:xfrm rot="16200000">
            <a:off x="36005" y="2285492"/>
            <a:ext cx="4536503" cy="4608513"/>
          </a:xfrm>
          <a:prstGeom prst="rect">
            <a:avLst/>
          </a:prstGeom>
        </p:spPr>
      </p:pic>
      <p:pic>
        <p:nvPicPr>
          <p:cNvPr id="5" name="Picture 4" descr="IMG_20150829_0006.jpg"/>
          <p:cNvPicPr>
            <a:picLocks noChangeAspect="1"/>
          </p:cNvPicPr>
          <p:nvPr/>
        </p:nvPicPr>
        <p:blipFill>
          <a:blip r:embed="rId3" cstate="print"/>
          <a:srcRect l="5826" t="23489" r="631" b="10362"/>
          <a:stretch>
            <a:fillRect/>
          </a:stretch>
        </p:blipFill>
        <p:spPr>
          <a:xfrm rot="16200000">
            <a:off x="4571999" y="-1"/>
            <a:ext cx="4572001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8" y="11663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Phil 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716016" y="630932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Veronica</a:t>
            </a:r>
            <a:endParaRPr lang="en-GB" dirty="0"/>
          </a:p>
        </p:txBody>
      </p:sp>
    </p:spTree>
  </p:cSld>
  <p:clrMapOvr>
    <a:masterClrMapping/>
  </p:clrMapOvr>
  <p:transition spd="slow" advTm="20000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47" y="1600200"/>
            <a:ext cx="3290905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47" y="1600200"/>
            <a:ext cx="3290905" cy="4525963"/>
          </a:xfrm>
        </p:spPr>
      </p:pic>
    </p:spTree>
    <p:extLst>
      <p:ext uri="{BB962C8B-B14F-4D97-AF65-F5344CB8AC3E}">
        <p14:creationId xmlns:p14="http://schemas.microsoft.com/office/powerpoint/2010/main" val="3659245490"/>
      </p:ext>
    </p:extLst>
  </p:cSld>
  <p:clrMapOvr>
    <a:masterClrMapping/>
  </p:clrMapOvr>
  <p:transition spd="slow" advTm="20000">
    <p:wipe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47" y="1600200"/>
            <a:ext cx="3290905" cy="452596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047" y="1600200"/>
            <a:ext cx="3290905" cy="4525963"/>
          </a:xfrm>
        </p:spPr>
      </p:pic>
    </p:spTree>
    <p:extLst>
      <p:ext uri="{BB962C8B-B14F-4D97-AF65-F5344CB8AC3E}">
        <p14:creationId xmlns:p14="http://schemas.microsoft.com/office/powerpoint/2010/main" val="204453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Hollie,7 eye </a:t>
            </a:r>
            <a:r>
              <a:rPr lang="en-GB" dirty="0" smtClean="0"/>
              <a:t>gaze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46" y="1196752"/>
            <a:ext cx="8369725" cy="48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176"/>
      </p:ext>
    </p:extLst>
  </p:cSld>
  <p:clrMapOvr>
    <a:masterClrMapping/>
  </p:clrMapOvr>
  <p:transition spd="slow" advTm="20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150829_0023.jpg"/>
          <p:cNvPicPr>
            <a:picLocks noChangeAspect="1"/>
          </p:cNvPicPr>
          <p:nvPr/>
        </p:nvPicPr>
        <p:blipFill>
          <a:blip r:embed="rId2" cstate="print"/>
          <a:srcRect t="5712"/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67544" y="4869160"/>
            <a:ext cx="8229600" cy="1988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normalizeH="0" baseline="0" noProof="0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Hampton Resource Centre</a:t>
            </a:r>
            <a:br>
              <a:rPr kumimoji="0" lang="en-GB" sz="4400" b="1" i="0" u="none" strike="noStrike" kern="1200" normalizeH="0" baseline="0" noProof="0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4400" b="1" i="0" u="none" strike="noStrike" kern="1200" normalizeH="0" baseline="0" noProof="0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-Peterborough</a:t>
            </a:r>
          </a:p>
        </p:txBody>
      </p:sp>
    </p:spTree>
  </p:cSld>
  <p:clrMapOvr>
    <a:masterClrMapping/>
  </p:clrMapOvr>
  <p:transition spd="slow" advTm="20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20150829_0024.jpg"/>
          <p:cNvPicPr>
            <a:picLocks noChangeAspect="1"/>
          </p:cNvPicPr>
          <p:nvPr/>
        </p:nvPicPr>
        <p:blipFill>
          <a:blip r:embed="rId2" cstate="print"/>
          <a:srcRect t="11151"/>
          <a:stretch>
            <a:fillRect/>
          </a:stretch>
        </p:blipFill>
        <p:spPr>
          <a:xfrm rot="16200000">
            <a:off x="667151" y="1033657"/>
            <a:ext cx="3237696" cy="4571998"/>
          </a:xfrm>
          <a:prstGeom prst="rect">
            <a:avLst/>
          </a:prstGeom>
        </p:spPr>
      </p:pic>
      <p:pic>
        <p:nvPicPr>
          <p:cNvPr id="12" name="Picture 11" descr="IMG_20150829_0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232703" y="2946702"/>
            <a:ext cx="3240360" cy="45822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0" y="321297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Daniel Treadwell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843808" y="630932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Gillian Fellows</a:t>
            </a:r>
            <a:endParaRPr lang="en-GB" dirty="0"/>
          </a:p>
        </p:txBody>
      </p:sp>
      <p:pic>
        <p:nvPicPr>
          <p:cNvPr id="19" name="Picture 18" descr="IMG_20150829_0022.jpg"/>
          <p:cNvPicPr>
            <a:picLocks noChangeAspect="1"/>
          </p:cNvPicPr>
          <p:nvPr/>
        </p:nvPicPr>
        <p:blipFill>
          <a:blip r:embed="rId4" cstate="print"/>
          <a:srcRect l="519" t="18900" r="16333" b="22301"/>
          <a:stretch>
            <a:fillRect/>
          </a:stretch>
        </p:blipFill>
        <p:spPr>
          <a:xfrm rot="16200000">
            <a:off x="5256075" y="-684075"/>
            <a:ext cx="3203850" cy="4572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03848" y="1166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Jessica Bull</a:t>
            </a:r>
            <a:endParaRPr lang="en-GB" dirty="0"/>
          </a:p>
        </p:txBody>
      </p:sp>
    </p:spTree>
  </p:cSld>
  <p:clrMapOvr>
    <a:masterClrMapping/>
  </p:clrMapOvr>
  <p:transition spd="slow" advTm="20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29_0029.jpg"/>
          <p:cNvPicPr>
            <a:picLocks noChangeAspect="1"/>
          </p:cNvPicPr>
          <p:nvPr/>
        </p:nvPicPr>
        <p:blipFill>
          <a:blip r:embed="rId2" cstate="print"/>
          <a:srcRect l="5180"/>
          <a:stretch>
            <a:fillRect/>
          </a:stretch>
        </p:blipFill>
        <p:spPr>
          <a:xfrm rot="16200000">
            <a:off x="5395530" y="-967544"/>
            <a:ext cx="2780928" cy="4716015"/>
          </a:xfrm>
          <a:prstGeom prst="rect">
            <a:avLst/>
          </a:prstGeom>
        </p:spPr>
      </p:pic>
      <p:pic>
        <p:nvPicPr>
          <p:cNvPr id="4" name="Picture 3" descr="IMG_20150829_00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48353" y="1124464"/>
            <a:ext cx="3131281" cy="4427986"/>
          </a:xfrm>
          <a:prstGeom prst="rect">
            <a:avLst/>
          </a:prstGeom>
        </p:spPr>
      </p:pic>
      <p:pic>
        <p:nvPicPr>
          <p:cNvPr id="5" name="Picture 4" descr="IMG_20150829_0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296734" y="3010734"/>
            <a:ext cx="2978516" cy="4716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5816" y="1886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Max Speigel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499992" y="314096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Karen </a:t>
            </a:r>
            <a:r>
              <a:rPr lang="en-GB" dirty="0" err="1" smtClean="0"/>
              <a:t>Goldsack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2483768" y="630932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Amanda </a:t>
            </a:r>
            <a:r>
              <a:rPr lang="en-GB" dirty="0" err="1" smtClean="0"/>
              <a:t>Armitage</a:t>
            </a:r>
            <a:endParaRPr lang="en-GB" dirty="0"/>
          </a:p>
        </p:txBody>
      </p:sp>
    </p:spTree>
  </p:cSld>
  <p:clrMapOvr>
    <a:masterClrMapping/>
  </p:clrMapOvr>
  <p:transition spd="slow" advTm="20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29_00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0" y="-1143000"/>
            <a:ext cx="6857999" cy="914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6256" y="18864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Amanda </a:t>
            </a:r>
            <a:r>
              <a:rPr lang="en-GB" dirty="0" err="1" smtClean="0"/>
              <a:t>Armitage</a:t>
            </a:r>
            <a:endParaRPr lang="en-GB" dirty="0"/>
          </a:p>
        </p:txBody>
      </p:sp>
    </p:spTree>
  </p:cSld>
  <p:clrMapOvr>
    <a:masterClrMapping/>
  </p:clrMapOvr>
  <p:transition spd="slow" advTm="20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0150829_00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825832" y="1018992"/>
            <a:ext cx="3004858" cy="4656520"/>
          </a:xfrm>
          <a:prstGeom prst="rect">
            <a:avLst/>
          </a:prstGeom>
        </p:spPr>
      </p:pic>
      <p:pic>
        <p:nvPicPr>
          <p:cNvPr id="4" name="Picture 3" descr="IMG_20150829_0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999485" y="-1435595"/>
            <a:ext cx="2708920" cy="5580110"/>
          </a:xfrm>
          <a:prstGeom prst="rect">
            <a:avLst/>
          </a:prstGeom>
        </p:spPr>
      </p:pic>
      <p:pic>
        <p:nvPicPr>
          <p:cNvPr id="5" name="Picture 4" descr="IMG_20150829_00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5107497" y="2821496"/>
            <a:ext cx="2492895" cy="5580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4008" y="32849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Max Speigel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18864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Daniel Treadwell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763688" y="630932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Karen </a:t>
            </a:r>
            <a:r>
              <a:rPr lang="en-GB" dirty="0" err="1" smtClean="0"/>
              <a:t>Goldsack</a:t>
            </a:r>
            <a:endParaRPr lang="en-GB" dirty="0"/>
          </a:p>
        </p:txBody>
      </p:sp>
    </p:spTree>
  </p:cSld>
  <p:clrMapOvr>
    <a:masterClrMapping/>
  </p:clrMapOvr>
  <p:transition spd="slow" advTm="20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150829_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1" y="-1143002"/>
            <a:ext cx="6857999" cy="9144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6021288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John Jamieson School:-  Charlie Gibbons</a:t>
            </a:r>
            <a:endParaRPr lang="en-GB" sz="4000" b="1" dirty="0">
              <a:ln w="12700">
                <a:solidFill>
                  <a:schemeClr val="bg1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20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131</Words>
  <Application>Microsoft Office PowerPoint</Application>
  <PresentationFormat>On-screen Show (4:3)</PresentationFormat>
  <Paragraphs>47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Bernard MT Condensed</vt:lpstr>
      <vt:lpstr>Calibri</vt:lpstr>
      <vt:lpstr>Office Theme</vt:lpstr>
      <vt:lpstr>Sunshine Artwork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Emily Tedds, aged 13</vt:lpstr>
      <vt:lpstr>Holly McKitrik, aged 9</vt:lpstr>
      <vt:lpstr>PowerPoint Presentation</vt:lpstr>
      <vt:lpstr>PowerPoint Presentation</vt:lpstr>
      <vt:lpstr>PowerPoint Presentation</vt:lpstr>
      <vt:lpstr>Ejovi Onobrauche and Paula Curtis  Athol House (Leonard Cheshire) with Mary Israel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Macsen!  Eye gaze composition</vt:lpstr>
      <vt:lpstr>Jemima Hughes (adult)</vt:lpstr>
      <vt:lpstr>CRC Clinic Dublin Jack, Aoife, Finn, Luke, Oana, Ciara </vt:lpstr>
      <vt:lpstr>PowerPoint Presentation</vt:lpstr>
      <vt:lpstr>PowerPoint Presentation</vt:lpstr>
      <vt:lpstr>Hollie,7 eye gaze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ngmaw_000</dc:creator>
  <cp:lastModifiedBy>Emily Campbell - Communication Matters</cp:lastModifiedBy>
  <cp:revision>30</cp:revision>
  <dcterms:created xsi:type="dcterms:W3CDTF">2015-09-01T09:57:03Z</dcterms:created>
  <dcterms:modified xsi:type="dcterms:W3CDTF">2015-09-08T15:33:03Z</dcterms:modified>
</cp:coreProperties>
</file>